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7" r:id="rId6"/>
    <p:sldId id="268" r:id="rId7"/>
    <p:sldId id="262" r:id="rId8"/>
    <p:sldId id="272" r:id="rId9"/>
    <p:sldId id="260" r:id="rId10"/>
    <p:sldId id="264" r:id="rId11"/>
    <p:sldId id="273" r:id="rId12"/>
    <p:sldId id="271" r:id="rId13"/>
    <p:sldId id="270" r:id="rId14"/>
    <p:sldId id="266" r:id="rId15"/>
    <p:sldId id="25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49D6-6CBD-4EA3-A085-193A78088466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7363-E3A8-412C-9813-F87F21BC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French IV: Les noces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0202"/>
            <a:ext cx="9144000" cy="1617597"/>
          </a:xfrm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sz="4800" dirty="0" smtClean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le 23 février 2015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29" y="1252603"/>
            <a:ext cx="4233797" cy="14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691" y="563671"/>
            <a:ext cx="7690979" cy="112701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Encore les musiciennes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1825625"/>
            <a:ext cx="546134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78" y="1825625"/>
            <a:ext cx="55365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Les photographes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1690688"/>
            <a:ext cx="6313117" cy="4634956"/>
          </a:xfrm>
        </p:spPr>
      </p:pic>
    </p:spTree>
    <p:extLst>
      <p:ext uri="{BB962C8B-B14F-4D97-AF65-F5344CB8AC3E}">
        <p14:creationId xmlns:p14="http://schemas.microsoft.com/office/powerpoint/2010/main" val="352715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On a bien fêté à la réception </a:t>
            </a:r>
            <a:r>
              <a:rPr lang="en-US" sz="54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5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3" y="1690688"/>
            <a:ext cx="5060514" cy="4486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4" y="2192054"/>
            <a:ext cx="5135671" cy="44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95" y="175364"/>
            <a:ext cx="11486367" cy="160333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Croquembouche – le gâteau traditionnel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47" y="2004164"/>
            <a:ext cx="7565720" cy="4496843"/>
          </a:xfrm>
        </p:spPr>
      </p:pic>
    </p:spTree>
    <p:extLst>
      <p:ext uri="{BB962C8B-B14F-4D97-AF65-F5344CB8AC3E}">
        <p14:creationId xmlns:p14="http://schemas.microsoft.com/office/powerpoint/2010/main" val="39287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6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Les mariés </a:t>
            </a:r>
            <a:r>
              <a:rPr lang="en-US" sz="5400" dirty="0">
                <a:solidFill>
                  <a:srgbClr val="0070C0"/>
                </a:solidFill>
                <a:latin typeface="+mn-lt"/>
              </a:rPr>
              <a:t>à</a:t>
            </a:r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 la réception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97" y="1465545"/>
            <a:ext cx="6764054" cy="4711418"/>
          </a:xfrm>
        </p:spPr>
      </p:pic>
    </p:spTree>
    <p:extLst>
      <p:ext uri="{BB962C8B-B14F-4D97-AF65-F5344CB8AC3E}">
        <p14:creationId xmlns:p14="http://schemas.microsoft.com/office/powerpoint/2010/main" val="4219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1042"/>
            <a:ext cx="9068844" cy="87682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Les acteurs et les actrices!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56" y="1478072"/>
            <a:ext cx="7164888" cy="4698892"/>
          </a:xfrm>
        </p:spPr>
      </p:pic>
    </p:spTree>
    <p:extLst>
      <p:ext uri="{BB962C8B-B14F-4D97-AF65-F5344CB8AC3E}">
        <p14:creationId xmlns:p14="http://schemas.microsoft.com/office/powerpoint/2010/main" val="33383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934" y="1127342"/>
            <a:ext cx="5423770" cy="5633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30" y="876822"/>
            <a:ext cx="8004132" cy="5300141"/>
          </a:xfrm>
        </p:spPr>
      </p:pic>
    </p:spTree>
    <p:extLst>
      <p:ext uri="{BB962C8B-B14F-4D97-AF65-F5344CB8AC3E}">
        <p14:creationId xmlns:p14="http://schemas.microsoft.com/office/powerpoint/2010/main" val="2672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910" y="551145"/>
            <a:ext cx="7553194" cy="113954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La mariée et ses témoins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1791222"/>
            <a:ext cx="7302674" cy="4385741"/>
          </a:xfrm>
        </p:spPr>
      </p:pic>
    </p:spTree>
    <p:extLst>
      <p:ext uri="{BB962C8B-B14F-4D97-AF65-F5344CB8AC3E}">
        <p14:creationId xmlns:p14="http://schemas.microsoft.com/office/powerpoint/2010/main" val="28835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07" y="438411"/>
            <a:ext cx="9394520" cy="125227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Le gar</a:t>
            </a:r>
            <a:r>
              <a:rPr lang="en-US" sz="5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ç</a:t>
            </a:r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on d’honneur et le marié 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53" y="1778696"/>
            <a:ext cx="6638795" cy="4398267"/>
          </a:xfrm>
        </p:spPr>
      </p:pic>
    </p:spTree>
    <p:extLst>
      <p:ext uri="{BB962C8B-B14F-4D97-AF65-F5344CB8AC3E}">
        <p14:creationId xmlns:p14="http://schemas.microsoft.com/office/powerpoint/2010/main" val="34751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838"/>
            <a:ext cx="10515600" cy="130270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La cérémonie civile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1465546"/>
            <a:ext cx="7565720" cy="4711417"/>
          </a:xfrm>
        </p:spPr>
      </p:pic>
    </p:spTree>
    <p:extLst>
      <p:ext uri="{BB962C8B-B14F-4D97-AF65-F5344CB8AC3E}">
        <p14:creationId xmlns:p14="http://schemas.microsoft.com/office/powerpoint/2010/main" val="24889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La cérémonie religieuse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5" y="1825625"/>
            <a:ext cx="7039628" cy="4351338"/>
          </a:xfrm>
        </p:spPr>
      </p:pic>
    </p:spTree>
    <p:extLst>
      <p:ext uri="{BB962C8B-B14F-4D97-AF65-F5344CB8AC3E}">
        <p14:creationId xmlns:p14="http://schemas.microsoft.com/office/powerpoint/2010/main" val="38395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Ils se sont mariés !!!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9" y="1825625"/>
            <a:ext cx="7027101" cy="4351338"/>
          </a:xfrm>
        </p:spPr>
      </p:pic>
    </p:spTree>
    <p:extLst>
      <p:ext uri="{BB962C8B-B14F-4D97-AF65-F5344CB8AC3E}">
        <p14:creationId xmlns:p14="http://schemas.microsoft.com/office/powerpoint/2010/main" val="40648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15" y="338203"/>
            <a:ext cx="9331890" cy="12275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+mn-lt"/>
              </a:rPr>
              <a:t>Les mariés s’embrassent</a:t>
            </a:r>
            <a:endParaRPr lang="en-US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37" y="1816273"/>
            <a:ext cx="7728560" cy="4360689"/>
          </a:xfrm>
        </p:spPr>
      </p:pic>
    </p:spTree>
    <p:extLst>
      <p:ext uri="{BB962C8B-B14F-4D97-AF65-F5344CB8AC3E}">
        <p14:creationId xmlns:p14="http://schemas.microsoft.com/office/powerpoint/2010/main" val="13694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365125"/>
            <a:ext cx="11674257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Beaucoup de monde a assisté au mariage </a:t>
            </a:r>
            <a:r>
              <a:rPr lang="en-US" sz="48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54" y="1825625"/>
            <a:ext cx="7227518" cy="4351338"/>
          </a:xfrm>
        </p:spPr>
      </p:pic>
    </p:spTree>
    <p:extLst>
      <p:ext uri="{BB962C8B-B14F-4D97-AF65-F5344CB8AC3E}">
        <p14:creationId xmlns:p14="http://schemas.microsoft.com/office/powerpoint/2010/main" val="6627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773" y="263047"/>
            <a:ext cx="6739003" cy="142764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Les musiciennes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1878903"/>
            <a:ext cx="5060515" cy="42980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46" y="2455100"/>
            <a:ext cx="5599135" cy="3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73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French IV: Les noces</vt:lpstr>
      <vt:lpstr>La mariée et ses témoins</vt:lpstr>
      <vt:lpstr>Le garçon d’honneur et le marié </vt:lpstr>
      <vt:lpstr>La cérémonie civile</vt:lpstr>
      <vt:lpstr>La cérémonie religieuse</vt:lpstr>
      <vt:lpstr>Ils se sont mariés !!!</vt:lpstr>
      <vt:lpstr>Les mariés s’embrassent</vt:lpstr>
      <vt:lpstr>Beaucoup de monde a assisté au mariage </vt:lpstr>
      <vt:lpstr>Les musiciennes</vt:lpstr>
      <vt:lpstr>Encore les musiciennes</vt:lpstr>
      <vt:lpstr>Les photographes</vt:lpstr>
      <vt:lpstr>On a bien fêté à la réception </vt:lpstr>
      <vt:lpstr>Croquembouche – le gâteau traditionnel</vt:lpstr>
      <vt:lpstr>Les mariés à la réception</vt:lpstr>
      <vt:lpstr>Les acteurs et les actrices!</vt:lpstr>
      <vt:lpstr>PowerPoint Presentation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IV: Les noces</dc:title>
  <dc:creator>Phelps, Mary</dc:creator>
  <cp:lastModifiedBy>Phelps, Mary</cp:lastModifiedBy>
  <cp:revision>14</cp:revision>
  <dcterms:created xsi:type="dcterms:W3CDTF">2015-07-30T22:05:26Z</dcterms:created>
  <dcterms:modified xsi:type="dcterms:W3CDTF">2015-07-31T00:14:59Z</dcterms:modified>
</cp:coreProperties>
</file>